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8"/>
  </p:handoutMasterIdLst>
  <p:sldIdLst>
    <p:sldId id="256" r:id="rId2"/>
    <p:sldId id="257" r:id="rId3"/>
    <p:sldId id="261" r:id="rId4"/>
    <p:sldId id="258" r:id="rId5"/>
    <p:sldId id="259" r:id="rId6"/>
    <p:sldId id="260" r:id="rId7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947B9958-B880-46E7-BD93-9913FC1FE5F5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B38B056E-D0B0-4259-A53F-C9963FF8AF0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95A18E0-F9A9-40F5-8022-3C90F4850859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F0A03AC-BDB6-47DA-8D0F-83A3348B34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5A18E0-F9A9-40F5-8022-3C90F4850859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0A03AC-BDB6-47DA-8D0F-83A3348B34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5A18E0-F9A9-40F5-8022-3C90F4850859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0A03AC-BDB6-47DA-8D0F-83A3348B34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5A18E0-F9A9-40F5-8022-3C90F4850859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0A03AC-BDB6-47DA-8D0F-83A3348B34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5A18E0-F9A9-40F5-8022-3C90F4850859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0A03AC-BDB6-47DA-8D0F-83A3348B34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5A18E0-F9A9-40F5-8022-3C90F4850859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0A03AC-BDB6-47DA-8D0F-83A3348B34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5A18E0-F9A9-40F5-8022-3C90F4850859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0A03AC-BDB6-47DA-8D0F-83A3348B34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5A18E0-F9A9-40F5-8022-3C90F4850859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0A03AC-BDB6-47DA-8D0F-83A3348B34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5A18E0-F9A9-40F5-8022-3C90F4850859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0A03AC-BDB6-47DA-8D0F-83A3348B34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95A18E0-F9A9-40F5-8022-3C90F4850859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0A03AC-BDB6-47DA-8D0F-83A3348B34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95A18E0-F9A9-40F5-8022-3C90F4850859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F0A03AC-BDB6-47DA-8D0F-83A3348B34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95A18E0-F9A9-40F5-8022-3C90F4850859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F0A03AC-BDB6-47DA-8D0F-83A3348B34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Integumentary</a:t>
            </a:r>
            <a:r>
              <a:rPr lang="en-US" dirty="0" smtClean="0"/>
              <a:t>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Organ System that forms a protective covering on the outside of the body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Keeps water in your body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Keeps foreign particles out of your body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Allows you to feel things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Helps regulate body temperature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Gets rid of waste chemicals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of the Skin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Melanin</a:t>
            </a:r>
          </a:p>
          <a:p>
            <a:pPr lvl="1"/>
            <a:r>
              <a:rPr lang="en-US" dirty="0" smtClean="0"/>
              <a:t>A chemical that determines skin color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Sweat Glands</a:t>
            </a:r>
          </a:p>
          <a:p>
            <a:pPr lvl="1"/>
            <a:r>
              <a:rPr lang="en-US" dirty="0" smtClean="0"/>
              <a:t>Help regulate body temperature and keep it cool</a:t>
            </a:r>
          </a:p>
          <a:p>
            <a:pPr lvl="1"/>
            <a:r>
              <a:rPr lang="en-US" dirty="0" smtClean="0"/>
              <a:t>Helps body get rid of waste chemicals.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Sweat Glands &amp; Melanin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Epidermis</a:t>
            </a:r>
            <a:r>
              <a:rPr lang="en-US" dirty="0" smtClean="0"/>
              <a:t>: The surface layer of cells on a plant or animal</a:t>
            </a:r>
          </a:p>
          <a:p>
            <a:pPr lvl="1"/>
            <a:r>
              <a:rPr lang="en-US" i="1" u="sng" dirty="0" smtClean="0"/>
              <a:t>Keratin</a:t>
            </a:r>
            <a:r>
              <a:rPr lang="en-US" dirty="0" smtClean="0"/>
              <a:t>: Helps make the skin tough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b="1" u="sng" dirty="0" smtClean="0"/>
              <a:t>Dermis</a:t>
            </a:r>
            <a:r>
              <a:rPr lang="en-US" dirty="0" smtClean="0"/>
              <a:t>: The layer of skin below the epidermis</a:t>
            </a:r>
          </a:p>
          <a:p>
            <a:pPr lvl="1"/>
            <a:r>
              <a:rPr lang="en-US" i="1" u="sng" dirty="0" smtClean="0"/>
              <a:t>Collagen</a:t>
            </a:r>
            <a:r>
              <a:rPr lang="en-US" dirty="0" smtClean="0"/>
              <a:t>: Provide skin strength and allow it to bend without tearing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Layers of skin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Protects skin from ultraviolet light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Keeps particles like dust and insects out of your eyes and nose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Regulates body temperature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Traps warm air around the body (acts like a jacket)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of hair on the skin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Damage to the genetic material in skin cells can cause </a:t>
            </a:r>
            <a:r>
              <a:rPr lang="en-US" b="1" i="1" u="sng" dirty="0" smtClean="0"/>
              <a:t>SKIN CANCER</a:t>
            </a:r>
          </a:p>
          <a:p>
            <a:endParaRPr lang="en-US" b="1" i="1" u="sng" dirty="0" smtClean="0"/>
          </a:p>
          <a:p>
            <a:endParaRPr lang="en-US" b="1" i="1" u="sng" dirty="0" smtClean="0"/>
          </a:p>
          <a:p>
            <a:r>
              <a:rPr lang="en-US" dirty="0" smtClean="0"/>
              <a:t>Too much oil combined with dead skin cells and bacteria that clogs hair follicles can cause </a:t>
            </a:r>
            <a:r>
              <a:rPr lang="en-US" b="1" i="1" u="sng" dirty="0" smtClean="0"/>
              <a:t>ACNE.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Skin injuries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49</TotalTime>
  <Words>187</Words>
  <Application>Microsoft Office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Integumentary System</vt:lpstr>
      <vt:lpstr>Functions of the Skin</vt:lpstr>
      <vt:lpstr>Sweat Glands &amp; Melanin</vt:lpstr>
      <vt:lpstr>Layers of skin</vt:lpstr>
      <vt:lpstr>Functions of hair on the skin</vt:lpstr>
      <vt:lpstr>Skin injuries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Integumentary System</dc:title>
  <dc:creator>mfcsd</dc:creator>
  <cp:lastModifiedBy>mfcsd</cp:lastModifiedBy>
  <cp:revision>10</cp:revision>
  <dcterms:created xsi:type="dcterms:W3CDTF">2014-10-06T11:47:48Z</dcterms:created>
  <dcterms:modified xsi:type="dcterms:W3CDTF">2014-10-07T15:45:18Z</dcterms:modified>
</cp:coreProperties>
</file>